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4940300" cy="3708400"/>
  <p:notesSz cx="4940300" cy="370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4"/>
    <p:restoredTop sz="94683"/>
  </p:normalViewPr>
  <p:slideViewPr>
    <p:cSldViewPr>
      <p:cViewPr varScale="1">
        <p:scale>
          <a:sx n="257" d="100"/>
          <a:sy n="257" d="100"/>
        </p:scale>
        <p:origin x="1896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70522" y="1149604"/>
            <a:ext cx="4199255" cy="7787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41045" y="2076704"/>
            <a:ext cx="3458210" cy="927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7015" y="852932"/>
            <a:ext cx="2149030" cy="2447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544254" y="852932"/>
            <a:ext cx="2149030" cy="2447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4937759" cy="37033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1287" y="490840"/>
            <a:ext cx="2417724" cy="315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7015" y="852932"/>
            <a:ext cx="4446270" cy="2447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679702" y="3448812"/>
            <a:ext cx="1580896" cy="185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47015" y="3448812"/>
            <a:ext cx="1136269" cy="185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557016" y="3448812"/>
            <a:ext cx="1136269" cy="185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bg1"/>
                </a:solidFill>
              </a:rPr>
              <a:t>RAINY</a:t>
            </a:r>
            <a:r>
              <a:rPr spc="-10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DAY</a:t>
            </a:r>
            <a:r>
              <a:rPr spc="-5" dirty="0">
                <a:solidFill>
                  <a:schemeClr val="bg1"/>
                </a:solidFill>
              </a:rPr>
              <a:t> </a:t>
            </a:r>
            <a:r>
              <a:rPr spc="-10" dirty="0">
                <a:solidFill>
                  <a:schemeClr val="bg1"/>
                </a:solidFill>
              </a:rPr>
              <a:t>ACTIVITY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86699" y="913648"/>
            <a:ext cx="54483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MONDAY</a:t>
            </a:r>
            <a:endParaRPr sz="9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817" y="1389080"/>
            <a:ext cx="78994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10:30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chemeClr val="bg1"/>
                </a:solidFill>
                <a:latin typeface="Century Gothic"/>
                <a:cs typeface="Century Gothic"/>
              </a:rPr>
              <a:t>11:30</a:t>
            </a:r>
            <a:endParaRPr sz="10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53503" y="1143980"/>
            <a:ext cx="474980" cy="4451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 marR="5080" indent="-62230">
              <a:lnSpc>
                <a:spcPct val="150000"/>
              </a:lnSpc>
              <a:spcBef>
                <a:spcPts val="100"/>
              </a:spcBef>
            </a:pP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BONTHI THILA</a:t>
            </a:r>
            <a:endParaRPr sz="10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64426" y="1142832"/>
            <a:ext cx="1437640" cy="4451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BODUBERU</a:t>
            </a: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CLASS</a:t>
            </a: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5" dirty="0">
                <a:solidFill>
                  <a:schemeClr val="bg1"/>
                </a:solidFill>
                <a:latin typeface="Century Gothic"/>
                <a:cs typeface="Century Gothic"/>
              </a:rPr>
              <a:t>SEA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MUSICAL</a:t>
            </a: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CHAIR</a:t>
            </a:r>
            <a:r>
              <a:rPr sz="1000" b="1" spc="-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5" dirty="0">
                <a:solidFill>
                  <a:schemeClr val="bg1"/>
                </a:solidFill>
                <a:latin typeface="Century Gothic"/>
                <a:cs typeface="Century Gothic"/>
              </a:rPr>
              <a:t>SEA</a:t>
            </a:r>
            <a:endParaRPr sz="10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9817" y="2006905"/>
            <a:ext cx="78994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11:30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chemeClr val="bg1"/>
                </a:solidFill>
                <a:latin typeface="Century Gothic"/>
                <a:cs typeface="Century Gothic"/>
              </a:rPr>
              <a:t>12:30</a:t>
            </a:r>
            <a:endParaRPr sz="10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53503" y="1761768"/>
            <a:ext cx="474980" cy="4451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 marR="5080" indent="-62230">
              <a:lnSpc>
                <a:spcPct val="150000"/>
              </a:lnSpc>
              <a:spcBef>
                <a:spcPts val="100"/>
              </a:spcBef>
            </a:pP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BONTHI THILA</a:t>
            </a:r>
            <a:endParaRPr sz="10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64426" y="1760619"/>
            <a:ext cx="2029460" cy="4451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TABLE</a:t>
            </a:r>
            <a:r>
              <a:rPr sz="1000" b="1" spc="-2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TENNIS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TOURNAMENT</a:t>
            </a:r>
            <a:r>
              <a:rPr sz="1000" b="1" spc="-2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5" dirty="0">
                <a:solidFill>
                  <a:schemeClr val="bg1"/>
                </a:solidFill>
                <a:latin typeface="Century Gothic"/>
                <a:cs typeface="Century Gothic"/>
              </a:rPr>
              <a:t>SEA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GARLENDO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TOURNAMENT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5" dirty="0">
                <a:solidFill>
                  <a:schemeClr val="bg1"/>
                </a:solidFill>
                <a:latin typeface="Century Gothic"/>
                <a:cs typeface="Century Gothic"/>
              </a:rPr>
              <a:t>SEA</a:t>
            </a:r>
            <a:endParaRPr sz="100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9817" y="2676169"/>
            <a:ext cx="78994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15:00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chemeClr val="bg1"/>
                </a:solidFill>
                <a:latin typeface="Century Gothic"/>
                <a:cs typeface="Century Gothic"/>
              </a:rPr>
              <a:t>16:00</a:t>
            </a:r>
            <a:endParaRPr sz="100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53503" y="2431069"/>
            <a:ext cx="474980" cy="4451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 marR="5080" indent="-62230">
              <a:lnSpc>
                <a:spcPct val="150000"/>
              </a:lnSpc>
              <a:spcBef>
                <a:spcPts val="100"/>
              </a:spcBef>
            </a:pP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BONTHI THILA</a:t>
            </a:r>
            <a:endParaRPr sz="100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64426" y="2429921"/>
            <a:ext cx="1094740" cy="4451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TIK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TAC</a:t>
            </a: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TOE</a:t>
            </a: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5" dirty="0">
                <a:solidFill>
                  <a:schemeClr val="bg1"/>
                </a:solidFill>
                <a:latin typeface="Century Gothic"/>
                <a:cs typeface="Century Gothic"/>
              </a:rPr>
              <a:t>SEA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PETHANQUE</a:t>
            </a:r>
            <a:r>
              <a:rPr sz="1000" b="1" spc="-2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5" dirty="0">
                <a:solidFill>
                  <a:schemeClr val="bg1"/>
                </a:solidFill>
                <a:latin typeface="Century Gothic"/>
                <a:cs typeface="Century Gothic"/>
              </a:rPr>
              <a:t>SEA</a:t>
            </a:r>
            <a:endParaRPr sz="100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9817" y="3337841"/>
            <a:ext cx="78994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16:00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chemeClr val="bg1"/>
                </a:solidFill>
                <a:latin typeface="Century Gothic"/>
                <a:cs typeface="Century Gothic"/>
              </a:rPr>
              <a:t>17:00</a:t>
            </a:r>
            <a:endParaRPr sz="100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53503" y="3092704"/>
            <a:ext cx="474980" cy="4451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 marR="5080" indent="-62230">
              <a:lnSpc>
                <a:spcPct val="150000"/>
              </a:lnSpc>
              <a:spcBef>
                <a:spcPts val="100"/>
              </a:spcBef>
            </a:pP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BONTHI THILA</a:t>
            </a:r>
            <a:endParaRPr sz="100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64426" y="3091556"/>
            <a:ext cx="1277620" cy="4451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WHINE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TEASER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15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5" dirty="0">
                <a:solidFill>
                  <a:schemeClr val="bg1"/>
                </a:solidFill>
                <a:latin typeface="Century Gothic"/>
                <a:cs typeface="Century Gothic"/>
              </a:rPr>
              <a:t>F&amp;B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BARISTA</a:t>
            </a:r>
            <a:r>
              <a:rPr sz="1000" b="1" spc="-2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CLASS</a:t>
            </a: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chemeClr val="bg1"/>
                </a:solidFill>
                <a:latin typeface="Century Gothic"/>
                <a:cs typeface="Century Gothic"/>
              </a:rPr>
              <a:t>-</a:t>
            </a:r>
            <a:r>
              <a:rPr sz="1000" b="1" spc="-10" dirty="0">
                <a:solidFill>
                  <a:schemeClr val="bg1"/>
                </a:solidFill>
                <a:latin typeface="Century Gothic"/>
                <a:cs typeface="Century Gothic"/>
              </a:rPr>
              <a:t> </a:t>
            </a:r>
            <a:r>
              <a:rPr sz="1000" b="1" spc="-25" dirty="0">
                <a:solidFill>
                  <a:schemeClr val="bg1"/>
                </a:solidFill>
                <a:latin typeface="Century Gothic"/>
                <a:cs typeface="Century Gothic"/>
              </a:rPr>
              <a:t>F&amp;B</a:t>
            </a:r>
            <a:endParaRPr sz="100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Century Gothic</vt:lpstr>
      <vt:lpstr>Office Theme</vt:lpstr>
      <vt:lpstr>RAINY DAY 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2062</cp:lastModifiedBy>
  <cp:revision>1</cp:revision>
  <dcterms:created xsi:type="dcterms:W3CDTF">2025-12-01T05:10:29Z</dcterms:created>
  <dcterms:modified xsi:type="dcterms:W3CDTF">2025-12-01T05:13:24Z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2025-11-30T00:00:00Z</vt:filetime>
  </property>
  <property fmtid="{D5CDD505-2E9C-101B-9397-08002B2CF9AE}" pid="3" name="Creator">
    <vt:lpwstr>Adobe Lightroom 9.0 (Macintosh)</vt:lpwstr>
  </property>
  <property fmtid="{D5CDD505-2E9C-101B-9397-08002B2CF9AE}" pid="4" name="LastSaved">
    <vt:filetime>2025-12-01T00:00:00Z</vt:filetime>
  </property>
  <property fmtid="{D5CDD505-2E9C-101B-9397-08002B2CF9AE}" pid="5" name="Producer">
    <vt:lpwstr>Adobe Photoshop for Macintosh -- Image Conversion Plug-in</vt:lpwstr>
  </property>
</Properties>
</file>